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E8AA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2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59E0E-C24F-4207-AB36-D968CE9B4275}" type="datetimeFigureOut">
              <a:rPr lang="fr-FR" smtClean="0"/>
              <a:t>17/07/2012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E4A5F-538D-4AB5-9FA3-6836F06FF8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8144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59E0E-C24F-4207-AB36-D968CE9B4275}" type="datetimeFigureOut">
              <a:rPr lang="fr-FR" smtClean="0"/>
              <a:t>17/07/2012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E4A5F-538D-4AB5-9FA3-6836F06FF8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138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59E0E-C24F-4207-AB36-D968CE9B4275}" type="datetimeFigureOut">
              <a:rPr lang="fr-FR" smtClean="0"/>
              <a:t>17/07/2012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E4A5F-538D-4AB5-9FA3-6836F06FF8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6119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59E0E-C24F-4207-AB36-D968CE9B4275}" type="datetimeFigureOut">
              <a:rPr lang="fr-FR" smtClean="0"/>
              <a:t>17/07/2012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E4A5F-538D-4AB5-9FA3-6836F06FF8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047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59E0E-C24F-4207-AB36-D968CE9B4275}" type="datetimeFigureOut">
              <a:rPr lang="fr-FR" smtClean="0"/>
              <a:t>17/07/2012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E4A5F-538D-4AB5-9FA3-6836F06FF8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6382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59E0E-C24F-4207-AB36-D968CE9B4275}" type="datetimeFigureOut">
              <a:rPr lang="fr-FR" smtClean="0"/>
              <a:t>17/07/2012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E4A5F-538D-4AB5-9FA3-6836F06FF8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309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59E0E-C24F-4207-AB36-D968CE9B4275}" type="datetimeFigureOut">
              <a:rPr lang="fr-FR" smtClean="0"/>
              <a:t>17/07/2012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E4A5F-538D-4AB5-9FA3-6836F06FF8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4262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59E0E-C24F-4207-AB36-D968CE9B4275}" type="datetimeFigureOut">
              <a:rPr lang="fr-FR" smtClean="0"/>
              <a:t>17/07/2012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E4A5F-538D-4AB5-9FA3-6836F06FF8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7774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59E0E-C24F-4207-AB36-D968CE9B4275}" type="datetimeFigureOut">
              <a:rPr lang="fr-FR" smtClean="0"/>
              <a:t>17/07/2012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E4A5F-538D-4AB5-9FA3-6836F06FF8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5972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59E0E-C24F-4207-AB36-D968CE9B4275}" type="datetimeFigureOut">
              <a:rPr lang="fr-FR" smtClean="0"/>
              <a:t>17/07/2012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E4A5F-538D-4AB5-9FA3-6836F06FF8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1015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59E0E-C24F-4207-AB36-D968CE9B4275}" type="datetimeFigureOut">
              <a:rPr lang="fr-FR" smtClean="0"/>
              <a:t>17/07/2012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E4A5F-538D-4AB5-9FA3-6836F06FF8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695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AE8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259E0E-C24F-4207-AB36-D968CE9B4275}" type="datetimeFigureOut">
              <a:rPr lang="fr-FR" smtClean="0"/>
              <a:t>17/07/2012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E4A5F-538D-4AB5-9FA3-6836F06FF8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7367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7200" b="1" dirty="0" smtClean="0">
                <a:solidFill>
                  <a:srgbClr val="008000"/>
                </a:solidFill>
                <a:latin typeface="AR BLANCA" pitchFamily="2" charset="0"/>
              </a:rPr>
              <a:t>La côte nord</a:t>
            </a:r>
            <a:endParaRPr lang="fr-FR" sz="7200" b="1" dirty="0">
              <a:solidFill>
                <a:srgbClr val="008000"/>
              </a:solidFill>
              <a:latin typeface="AR BLANCA" pitchFamily="2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5400" dirty="0" smtClean="0">
                <a:solidFill>
                  <a:srgbClr val="008000"/>
                </a:solidFill>
                <a:latin typeface="AR BLANCA" pitchFamily="2" charset="0"/>
              </a:rPr>
              <a:t>Ce que l’on voit de la route</a:t>
            </a:r>
            <a:endParaRPr lang="fr-FR" sz="5400" dirty="0">
              <a:solidFill>
                <a:srgbClr val="008000"/>
              </a:solidFill>
              <a:latin typeface="AR BLAN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811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91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561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305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975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10</Words>
  <Application>Microsoft Office PowerPoint</Application>
  <PresentationFormat>Affichage à l'écran (4:3)</PresentationFormat>
  <Paragraphs>2</Paragraphs>
  <Slides>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Thème Office</vt:lpstr>
      <vt:lpstr>La côte nord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côte nord</dc:title>
  <dc:creator>al</dc:creator>
  <cp:lastModifiedBy>al</cp:lastModifiedBy>
  <cp:revision>2</cp:revision>
  <dcterms:created xsi:type="dcterms:W3CDTF">2012-06-12T16:41:07Z</dcterms:created>
  <dcterms:modified xsi:type="dcterms:W3CDTF">2012-07-17T07:22:25Z</dcterms:modified>
</cp:coreProperties>
</file>