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E8AA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409838"/>
      </p:ext>
    </p:extLst>
  </p:cSld>
  <p:clrMapOvr>
    <a:masterClrMapping/>
  </p:clrMapOvr>
  <p:transition spd="slow" advClick="0" advTm="400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95962"/>
      </p:ext>
    </p:extLst>
  </p:cSld>
  <p:clrMapOvr>
    <a:masterClrMapping/>
  </p:clrMapOvr>
  <p:transition spd="slow" advClick="0" advTm="400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56210"/>
      </p:ext>
    </p:extLst>
  </p:cSld>
  <p:clrMapOvr>
    <a:masterClrMapping/>
  </p:clrMapOvr>
  <p:transition spd="slow" advClick="0" advTm="400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932998"/>
      </p:ext>
    </p:extLst>
  </p:cSld>
  <p:clrMapOvr>
    <a:masterClrMapping/>
  </p:clrMapOvr>
  <p:transition spd="slow" advClick="0" advTm="400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159861"/>
      </p:ext>
    </p:extLst>
  </p:cSld>
  <p:clrMapOvr>
    <a:masterClrMapping/>
  </p:clrMapOvr>
  <p:transition spd="slow" advClick="0" advTm="400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188636"/>
      </p:ext>
    </p:extLst>
  </p:cSld>
  <p:clrMapOvr>
    <a:masterClrMapping/>
  </p:clrMapOvr>
  <p:transition spd="slow" advClick="0" advTm="400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899620"/>
      </p:ext>
    </p:extLst>
  </p:cSld>
  <p:clrMapOvr>
    <a:masterClrMapping/>
  </p:clrMapOvr>
  <p:transition spd="slow" advClick="0" advTm="400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256684"/>
      </p:ext>
    </p:extLst>
  </p:cSld>
  <p:clrMapOvr>
    <a:masterClrMapping/>
  </p:clrMapOvr>
  <p:transition spd="slow" advClick="0" advTm="400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2803254"/>
      </p:ext>
    </p:extLst>
  </p:cSld>
  <p:clrMapOvr>
    <a:masterClrMapping/>
  </p:clrMapOvr>
  <p:transition spd="slow" advClick="0" advTm="400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3884422"/>
      </p:ext>
    </p:extLst>
  </p:cSld>
  <p:clrMapOvr>
    <a:masterClrMapping/>
  </p:clrMapOvr>
  <p:transition spd="slow" advClick="0" advTm="400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425904"/>
      </p:ext>
    </p:extLst>
  </p:cSld>
  <p:clrMapOvr>
    <a:masterClrMapping/>
  </p:clrMapOvr>
  <p:transition spd="slow" advClick="0" advTm="400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E8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747AE-21E6-460D-B497-569E410F21EC}" type="datetimeFigureOut">
              <a:rPr lang="fr-FR" smtClean="0"/>
              <a:t>12/06/2012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851C8-0E0E-4B6A-85B2-558644151F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77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4000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7200" b="1" dirty="0" err="1" smtClean="0">
                <a:solidFill>
                  <a:srgbClr val="008000"/>
                </a:solidFill>
                <a:latin typeface="AR BLANCA" pitchFamily="2" charset="0"/>
              </a:rPr>
              <a:t>Huacho</a:t>
            </a:r>
            <a:endParaRPr lang="fr-FR" sz="7200" b="1" dirty="0">
              <a:solidFill>
                <a:srgbClr val="008000"/>
              </a:solidFill>
              <a:latin typeface="AR BLANCA" pitchFamily="2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553532"/>
      </p:ext>
    </p:extLst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175"/>
            <a:ext cx="9144000" cy="651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56338"/>
      </p:ext>
    </p:extLst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165"/>
            <a:ext cx="9144000" cy="655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13715"/>
      </p:ext>
    </p:extLst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786"/>
            <a:ext cx="9144000" cy="665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20660"/>
      </p:ext>
    </p:extLst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99"/>
            <a:ext cx="9144000" cy="677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15206"/>
      </p:ext>
    </p:extLst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52"/>
            <a:ext cx="9144000" cy="682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25"/>
      </p:ext>
    </p:extLst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</Words>
  <Application>Microsoft Office PowerPoint</Application>
  <PresentationFormat>Affichage à l'écran 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Huacho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Huacho</dc:title>
  <dc:creator>al</dc:creator>
  <cp:lastModifiedBy>al</cp:lastModifiedBy>
  <cp:revision>1</cp:revision>
  <dcterms:created xsi:type="dcterms:W3CDTF">2012-06-12T16:27:22Z</dcterms:created>
  <dcterms:modified xsi:type="dcterms:W3CDTF">2012-06-12T16:36:44Z</dcterms:modified>
</cp:coreProperties>
</file>