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  <p:sldId id="263" r:id="rId7"/>
    <p:sldId id="259" r:id="rId8"/>
    <p:sldId id="258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C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0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15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99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77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01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8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67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6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41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61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AE3ED-C04B-45E6-B1AD-F2BF5434D489}" type="datetimeFigureOut">
              <a:rPr lang="fr-FR" smtClean="0"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C535F-4896-4F0C-BE2D-167A415647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15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Préparation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de la </a:t>
            </a:r>
            <a:r>
              <a:rPr lang="fr-FR" dirty="0" err="1" smtClean="0">
                <a:solidFill>
                  <a:srgbClr val="C00000"/>
                </a:solidFill>
              </a:rPr>
              <a:t>pachamanca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69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555776" y="6298151"/>
            <a:ext cx="500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Comic Sans MS" pitchFamily="66" charset="0"/>
              </a:rPr>
              <a:t>On commence par couper le bois</a:t>
            </a:r>
            <a:endParaRPr lang="fr-FR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47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" y="0"/>
            <a:ext cx="914400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059832" y="6309320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omic Sans MS" pitchFamily="66" charset="0"/>
              </a:rPr>
              <a:t>On chauffe des pierres</a:t>
            </a:r>
            <a:endParaRPr lang="fr-FR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513531"/>
      </p:ext>
    </p:extLst>
  </p:cSld>
  <p:clrMapOvr>
    <a:masterClrMapping/>
  </p:clrMapOvr>
  <p:transition spd="slow" advClick="0" advTm="3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9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-27384"/>
            <a:ext cx="5130570" cy="684076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915816" y="6381328"/>
            <a:ext cx="3938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FFFF00"/>
                </a:solidFill>
                <a:latin typeface="Comic Sans MS" pitchFamily="66" charset="0"/>
              </a:rPr>
              <a:t>Puis on ajoute les aliments</a:t>
            </a:r>
            <a:endParaRPr lang="fr-FR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6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8504" cy="683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9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075" y="8517"/>
            <a:ext cx="5112568" cy="6816757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339752" y="6318144"/>
            <a:ext cx="4179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omic Sans MS" pitchFamily="66" charset="0"/>
              </a:rPr>
              <a:t>Sans oublier les pommes de terre</a:t>
            </a:r>
            <a:endParaRPr lang="fr-FR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9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" y="25636"/>
            <a:ext cx="914400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99592" y="6309320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FF00"/>
                </a:solidFill>
                <a:latin typeface="Comic Sans MS" pitchFamily="66" charset="0"/>
              </a:rPr>
              <a:t>Il n’y a plus qu’à attendre une bonne heure</a:t>
            </a:r>
            <a:endParaRPr lang="fr-FR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84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34</Words>
  <Application>Microsoft Office PowerPoint</Application>
  <PresentationFormat>Affichage à l'écran (4:3)</PresentationFormat>
  <Paragraphs>7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Préparation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Préparation</dc:title>
  <dc:creator>al</dc:creator>
  <cp:lastModifiedBy>al</cp:lastModifiedBy>
  <cp:revision>6</cp:revision>
  <dcterms:created xsi:type="dcterms:W3CDTF">2011-08-15T12:14:50Z</dcterms:created>
  <dcterms:modified xsi:type="dcterms:W3CDTF">2012-06-13T11:04:44Z</dcterms:modified>
</cp:coreProperties>
</file>